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ilya\Desktop\8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" y="5439"/>
            <a:ext cx="9167727" cy="68525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692696"/>
            <a:ext cx="554461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52565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Гизата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1"/>
            <a:ext cx="1440160" cy="147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0805" y="3416916"/>
            <a:ext cx="390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Easy Kids</a:t>
            </a:r>
            <a:r>
              <a:rPr lang="ru-RU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99886" y="2216587"/>
            <a:ext cx="40728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Антинаркотический проект</a:t>
            </a:r>
          </a:p>
          <a:p>
            <a:pPr algn="ctr"/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ТОЯТЕЛЬНЫЕ ДЕТИ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-ДЕТИ)</a:t>
            </a:r>
            <a:endParaRPr lang="ru-RU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306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285728"/>
            <a:ext cx="4286280" cy="53553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5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учащиеся профилактического отряда «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EASY KIDS»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активно призывали жителей города Агрыз РТ вести здоровый образ жизни, следить за состоянием своего здоровья и просвещали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население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вопросам профилактики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распространения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ВИЧ-инфекции.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Ребята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вручали  брошюры с красными ленточками и проводили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опрос: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знают ли взрослые люди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какие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мероприятия нужно проводить для профилактики этой болезни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Все проделанную нашу работу мы отправляем СМИ, в соц.сети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VK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Агрызские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вести, Группа «Типичный Агрыз», печатаемся в школьной газете «ШАНС», мини статьи отправляем во всероссийский конкурс Школьных пресс-центров. </a:t>
            </a:r>
            <a:endParaRPr lang="en-US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iv-bre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0"/>
            <a:ext cx="2357422" cy="2453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Содержимое 3" descr="7y5MeBYS3f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5" y="3714752"/>
            <a:ext cx="2190766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ndl6v_OGm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1928802"/>
            <a:ext cx="2143140" cy="1696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Началка\Desktop\2016-12-0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2714620"/>
            <a:ext cx="2158238" cy="1708784"/>
          </a:xfrm>
          <a:prstGeom prst="rect">
            <a:avLst/>
          </a:prstGeom>
          <a:noFill/>
        </p:spPr>
      </p:pic>
      <p:pic>
        <p:nvPicPr>
          <p:cNvPr id="7" name="Содержимое 3" descr="z0ndnC4oHE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381235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unVfaFBKEeU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62734" y="4786322"/>
            <a:ext cx="238126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428860" y="5857892"/>
            <a:ext cx="4214842" cy="64633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Неважно, что произойдет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идет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ВПЕРЕД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06" y="5500702"/>
            <a:ext cx="2286016" cy="1200329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Профилактический отряд</a:t>
            </a:r>
          </a:p>
          <a:p>
            <a:pPr algn="ctr"/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EASY KIDS»</a:t>
            </a:r>
          </a:p>
          <a:p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СОШ №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имени </a:t>
            </a:r>
            <a:r>
              <a:rPr lang="ru-RU" sz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Тази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Гиззата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г.Агрыз </a:t>
            </a:r>
            <a:endParaRPr lang="ru-RU" sz="1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sz="12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Куратор: </a:t>
            </a:r>
            <a:r>
              <a:rPr lang="ru-RU" sz="12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Коробейникова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К.А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151</Words>
  <PresentationFormat>Экран (4:3)</PresentationFormat>
  <Paragraphs>26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Началка</dc:creator>
  <cp:lastModifiedBy>Началка</cp:lastModifiedBy>
  <cp:revision>5</cp:revision>
  <dcterms:created xsi:type="dcterms:W3CDTF">2016-12-08T04:12:31Z</dcterms:created>
  <dcterms:modified xsi:type="dcterms:W3CDTF">2016-12-08T04:38:41Z</dcterms:modified>
</cp:coreProperties>
</file>